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sldIdLst>
    <p:sldId id="259" r:id="rId2"/>
    <p:sldId id="257" r:id="rId3"/>
    <p:sldId id="258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C1395"/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32A5D6-C692-41E1-ACE2-CD4BA41303C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BF9176-DE36-4785-A04A-D511DFCDA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81180-80F1-4BFA-8762-D166456CCDC9}" type="slidenum">
              <a:rPr lang="en-US" sz="800"/>
              <a:pPr>
                <a:defRPr/>
              </a:pPr>
              <a:t>2</a:t>
            </a:fld>
            <a:endParaRPr lang="en-US" sz="80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6D96C-5520-49B8-BE0C-DA0B229AC267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C5F3-170E-4A6F-B51D-96581A64C3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CFP_PPT_header_blan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www.army.mil/-images/2008/10/07/23562/army.mil-2008-10-07-08412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army.mil/-images/2008/10/31/24701/army.mil-2008-10-31-1225465779.jpg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D_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US Army Seal (S)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800600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US Marine Corp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876800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US Navy Seal (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87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US Air Force Seal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876800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US Coast Guar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4876800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6200" y="76200"/>
            <a:ext cx="8991600" cy="67437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190500"/>
            <a:ext cx="8686800" cy="6515100"/>
          </a:xfrm>
          <a:prstGeom prst="rect">
            <a:avLst/>
          </a:prstGeom>
          <a:noFill/>
          <a:ln w="76200" cmpd="tri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D3ABFF57-4820-47C3-AF32-DA1B899DB429}" type="slidenum">
              <a:rPr lang="en-US" sz="800" smtClean="0"/>
              <a:pPr>
                <a:defRPr/>
              </a:pPr>
              <a:t>2</a:t>
            </a:fld>
            <a:endParaRPr lang="en-US" sz="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49500" y="381000"/>
            <a:ext cx="67183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Military Community &amp; Family Policy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411168"/>
            <a:ext cx="20574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Defense Commissary Agency (DeCA)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247 Commissary Stores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17,967 Employees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0" y="3654725"/>
            <a:ext cx="25908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Department of Defense Education Activity (DoDEA)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194 Schools with 93,229 students in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12 Countries, 7 States, 2 Territories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2700" y="4535320"/>
            <a:ext cx="247650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Exchanges</a:t>
            </a:r>
          </a:p>
          <a:p>
            <a:pPr algn="ctr">
              <a:lnSpc>
                <a:spcPct val="90000"/>
              </a:lnSpc>
              <a:spcAft>
                <a:spcPts val="40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302 Main Stores and 5,237 Retail (service and food) Outlets with 61,205 Employees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67722"/>
            <a:ext cx="3200400" cy="140807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       </a:t>
            </a:r>
            <a:r>
              <a:rPr lang="en-US" sz="1300" b="1" dirty="0" smtClean="0">
                <a:solidFill>
                  <a:srgbClr val="C00000"/>
                </a:solidFill>
              </a:rPr>
              <a:t>Family Support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Military OneSource Call Center and Web site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Military and Family Life Counselors (MFLC)  Potential pool of 40,000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54 Joint Family Support Assistance Program        Teams (one per state and territory)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267 Family Centers (Relocation, Financial, Employment, etc.)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" y="4429982"/>
            <a:ext cx="26289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Exceptional Family Member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sz="1100" b="1" dirty="0" smtClean="0">
                <a:solidFill>
                  <a:srgbClr val="C00000"/>
                </a:solidFill>
              </a:rPr>
              <a:t> </a:t>
            </a:r>
            <a:r>
              <a:rPr lang="en-US" sz="1100" b="1" dirty="0" smtClean="0">
                <a:solidFill>
                  <a:srgbClr val="0000FF"/>
                </a:solidFill>
              </a:rPr>
              <a:t>Assignment Coordination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Family Support – 390,000 potential exception family members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" y="2762714"/>
            <a:ext cx="255270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Children &amp; Youth Support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350 Youth Centers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953 Child Development Centers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5,500 Family Child Care Homes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70860" y="5830720"/>
            <a:ext cx="3200400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Armed Forces Retirement Homes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Gulfport, MS &amp; Washington, DC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Independent, assisted living and long term care for 1,200 eligible veterans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4600" y="2482638"/>
            <a:ext cx="2590800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State Liaison &amp; Educational Opportunities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11 State Liaisons. 10 Issues,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50 States 526,000 Voluntary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Education participants in FY10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With 350 Education Centers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81600" y="1267722"/>
            <a:ext cx="28194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60000"/>
              </a:lnSpc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Morale, Welfare &amp; Recreation </a:t>
            </a:r>
          </a:p>
          <a:p>
            <a:pPr lvl="0" algn="ctr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Deployment support:</a:t>
            </a:r>
          </a:p>
          <a:p>
            <a:pPr lvl="0" algn="ctr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free internet, fitness and recreation</a:t>
            </a:r>
          </a:p>
          <a:p>
            <a:pPr lvl="0" algn="ctr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11,000+ Installation fitness, library, food and beverage, and lodging facilities worldwide</a:t>
            </a:r>
          </a:p>
          <a:p>
            <a:pPr algn="ctr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66,500 MWR employees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3654725"/>
            <a:ext cx="2819400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Family Advocacy</a:t>
            </a:r>
          </a:p>
          <a:p>
            <a:pPr lvl="0" indent="-342900" algn="ctr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169 New Parent Support Programs</a:t>
            </a:r>
          </a:p>
          <a:p>
            <a:pPr lvl="0" indent="-342900" algn="ctr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238 Child &amp; Domestic Abuse Programs</a:t>
            </a:r>
          </a:p>
        </p:txBody>
      </p:sp>
      <p:pic>
        <p:nvPicPr>
          <p:cNvPr id="17" name="Picture 16" descr="MCFP_lifecycleSwirlInnerOnly_21Mar2011_K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011680"/>
            <a:ext cx="3855720" cy="38557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43000" y="5411168"/>
            <a:ext cx="1943100" cy="1263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300" b="1" dirty="0" smtClean="0">
                <a:solidFill>
                  <a:srgbClr val="C00000"/>
                </a:solidFill>
              </a:rPr>
              <a:t>Casualty Assistance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Military Funeral Honors 36,713 in 2010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44,447 YTD 2011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Fatalities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1,479 in 2010 </a:t>
            </a:r>
          </a:p>
          <a:p>
            <a:pPr lvl="0" algn="ctr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245 YTD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army.mil/-images/2008/10/07/23562/size1-army.mil-2008-10-07-0841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399296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3" descr="A sailor assigned to the amphibious assault ship USS Bonhomme Richard (LHD 6) is greeted by family members during a homecoming celebratio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3003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>Supporting Our Military Families </a:t>
            </a:r>
            <a:endParaRPr lang="en-US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7437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190500"/>
            <a:ext cx="8686800" cy="6515100"/>
          </a:xfrm>
          <a:prstGeom prst="rect">
            <a:avLst/>
          </a:prstGeom>
          <a:noFill/>
          <a:ln w="76200" cmpd="tri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http://www.army.mil/-images/2008/10/31/24701/size1-army.mil-2008-10-31-122546577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733800"/>
            <a:ext cx="399296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8" descr="http://www.af.mil/shared/media/photodb/web/070904-F-0870P-1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838200"/>
            <a:ext cx="39624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248</Words>
  <Application>Microsoft Office PowerPoint</Application>
  <PresentationFormat>On-screen Show (4:3)</PresentationFormat>
  <Paragraphs>46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OSD-CIO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EmeryFA</dc:creator>
  <cp:lastModifiedBy>test</cp:lastModifiedBy>
  <cp:revision>15</cp:revision>
  <dcterms:created xsi:type="dcterms:W3CDTF">2011-10-04T13:41:22Z</dcterms:created>
  <dcterms:modified xsi:type="dcterms:W3CDTF">2011-10-18T15:37:48Z</dcterms:modified>
</cp:coreProperties>
</file>